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345" r:id="rId2"/>
    <p:sldId id="354" r:id="rId3"/>
    <p:sldId id="348" r:id="rId4"/>
    <p:sldId id="352" r:id="rId5"/>
    <p:sldId id="351" r:id="rId6"/>
    <p:sldId id="353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70" r:id="rId22"/>
    <p:sldId id="369" r:id="rId23"/>
    <p:sldId id="37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AAF6"/>
    <a:srgbClr val="D9CFCC"/>
    <a:srgbClr val="A0C4FF"/>
    <a:srgbClr val="BDB2FF"/>
    <a:srgbClr val="FFC6FF"/>
    <a:srgbClr val="9BF7FF"/>
    <a:srgbClr val="CBFFC0"/>
    <a:srgbClr val="FDFFB6"/>
    <a:srgbClr val="FFD8A6"/>
    <a:srgbClr val="C8B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2"/>
    <p:restoredTop sz="94694"/>
  </p:normalViewPr>
  <p:slideViewPr>
    <p:cSldViewPr snapToGrid="0">
      <p:cViewPr varScale="1">
        <p:scale>
          <a:sx n="121" d="100"/>
          <a:sy n="121" d="100"/>
        </p:scale>
        <p:origin x="3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2272F-F7EF-CD48-B0E7-CF4D8A852B4D}" type="datetimeFigureOut">
              <a:rPr lang="en-US" smtClean="0"/>
              <a:t>4/13/26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A0C2C-E638-4047-BCD8-64CD4443B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90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12A2A-2EDE-CF1E-29DE-EC02BFE7C1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CD20D4-B8B7-6ECB-80CE-A7C830E369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0F794-A703-D03C-DF1D-8C8E9F520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2E23A-EBB4-4E72-E441-1470C72AD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42D5E-A6C8-522F-FA19-769D2EA42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74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B69C4-0E27-5FD6-508A-1DB010153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3369E8-6FAB-29D5-A545-E15711965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4B2C9A-5954-5725-AFB7-73044567E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03803-8279-11E7-CDF0-07045C18B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769A0-1D96-0B67-3658-481066025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752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E46FB8-048F-6F67-D335-E6E2459460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E205D5-26F8-E8DB-06AE-867E0A3A8F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56BBD-57BE-3D30-7578-BBCA55779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09843-2538-AE74-FBCF-D86AAEA06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422185-D0D1-BA94-0997-77001B964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77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4E903-F7F5-FDEA-AF83-297485927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CF378-69F0-195F-3618-4116A35CC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116C4-D527-82EC-D9AE-D41DC8DF3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5A1E32-CED8-5378-CAC2-8ECB18D06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EE204-1421-E018-FBD3-06F5B7D9C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36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2CD02-D759-49F5-BDFA-EC065EAE1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641780-7821-AF40-2F51-9E0BFE375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C7EC2-9C01-7588-4EC3-4B51A9F5F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2EB7A-025E-1A5A-2F24-93675B0E7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2D586-C3FB-D61F-EFF6-9FE21F39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63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76F1E-45B0-3883-5E4E-07BC16F37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8A6A7-1784-CB4B-D42E-6F7201491B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8DFE2F-B5DC-DE5A-B82D-3007960557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6A8AC-E54D-D48B-4883-3E2CCAA7E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5A33D5-EADD-480F-C7C6-6609B986C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BFD59E-CEF2-7D14-7608-B601E2E04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1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12835-D56D-FD87-0DE2-7C08B5210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A7E3AD-7B39-777C-7FE6-93DD84643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D8330F-5296-1E87-53B5-FCC5CFD2F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9A5FEA-EB79-311B-CABC-2B34E121CB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5B75EC-26A9-3EF5-90BB-22D9AC17B7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3A1C37-FDBE-0928-CBC4-3C88AC673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0642D9-491E-84BD-A121-E57CC855D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9937E4-60F1-0A05-08FA-3A3022240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734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0F811-7943-7B36-BFF2-F8BA3CB55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B356B5-B359-4E40-A9DE-C928B69B1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8914A5-E5C9-1FB0-B866-7087575F2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7FF4AD-8358-3CCC-1FEF-F12C8BA8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289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7059B6-4B32-1700-F5FB-92F4355A7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8C0893-A1CD-58D0-3EDE-40C36C575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2C416A-8E8C-7F92-33BA-9348FDA8B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107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59B32-72F6-36E4-877F-FA7A1FC3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2575D-F71A-3B19-22B1-BF502CD62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B54078-7399-37B6-D639-8023C1F9B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14E1A-69BC-6AFC-F142-8E0DADB9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737ADF-E387-5EA7-274F-99E229B18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D71EC0-DDB3-847C-8B8F-5C26403E7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44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DF2CC-1CCC-0E73-4C18-2806DFDD6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9BAA1A-3795-36EE-393A-52EFAC2BD0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93E498-737B-3CC9-6673-A9D6E3B37A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520FB1-01A9-D8B8-25C4-E8274640F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7C45F7-CE4E-869B-129D-99D610854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220D8D-D32C-6905-FA29-6A66BF590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024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2844FD-44B9-E0A7-B224-EB53328B1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3E4862-B0F7-1A37-8216-690B525E81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0E342-BE16-90D5-E4A5-A89BA3CBFC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F1DE42-CFF4-A947-8BA1-4C678DE06A91}" type="datetimeFigureOut">
              <a:rPr lang="en-US" smtClean="0"/>
              <a:t>4/13/26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518EA-3D35-933E-FA9F-2FB7CF7C0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92E32-8D02-7F44-4EC4-456B167D99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E44E2B-B25C-5242-A2CE-89EF149B0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5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970830-E447-36B7-3FE2-25A9C4EDF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838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3B204D-7BCE-9BCD-4234-7D2F76417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832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729240-C962-894F-6B1D-B0E6A8662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3034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B92056-6BA8-ADCA-9DE0-9199233E0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8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8B703C-FF4B-8978-7F5D-1976D955A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297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FE1F0F-1A1C-AD13-4531-C061A83B7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853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A70E7E-9A3F-A5F2-813A-69E34B2AD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26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D44097-F31B-2E36-CEA3-1F3603FE1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945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B8EFA4-27BF-48E2-C94B-6DD854EE9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027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365F70-A4FE-76F6-4090-41EAA5EF9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46411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8F493A-B0C2-B811-E2F6-BC6F15934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621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0B3A9D-0A01-2527-97B3-55F5A15B1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4805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558953-F3DE-E540-189B-9B31C1793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3961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04EA0A-EC14-C23C-69DC-FF5962E8E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2209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CDC293-6D95-428A-E35B-202308816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957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0AF246-224C-E061-0BAE-AE322A0C8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9842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4FAD3D-8936-0A45-005F-9967CF4CF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201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5BDA40-7922-6976-69A7-B97C4272F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6427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C364D9-6195-0DF6-836A-B96E6B489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446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2ED459-590D-BEAD-940B-7CC02E746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779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1DA75-A271-A963-F001-D3C3D71B8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329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5AB866-418B-2DF6-0A9E-750F03E75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491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5FEFF6-AF81-A428-88EB-CB31E89DD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256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3035</TotalTime>
  <Words>0</Words>
  <Application>Microsoft Macintosh PowerPoint</Application>
  <PresentationFormat>Widescreen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43</cp:revision>
  <dcterms:created xsi:type="dcterms:W3CDTF">2025-04-12T13:15:26Z</dcterms:created>
  <dcterms:modified xsi:type="dcterms:W3CDTF">2026-04-13T18:23:57Z</dcterms:modified>
</cp:coreProperties>
</file>